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4"/>
  </p:sldMasterIdLst>
  <p:notesMasterIdLst>
    <p:notesMasterId r:id="rId6"/>
  </p:notesMasterIdLst>
  <p:handoutMasterIdLst>
    <p:handoutMasterId r:id="rId7"/>
  </p:handoutMasterIdLst>
  <p:sldIdLst>
    <p:sldId id="316" r:id="rId5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5CF8D61F-C574-4A9E-8C5A-E206CBCC0130}">
          <p14:sldIdLst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 østerbø" initials="aø" lastIdx="2" clrIdx="0">
    <p:extLst>
      <p:ext uri="{19B8F6BF-5375-455C-9EA6-DF929625EA0E}">
        <p15:presenceInfo xmlns:p15="http://schemas.microsoft.com/office/powerpoint/2012/main" userId="516062d095e672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466" autoAdjust="0"/>
  </p:normalViewPr>
  <p:slideViewPr>
    <p:cSldViewPr snapToGrid="0">
      <p:cViewPr varScale="1">
        <p:scale>
          <a:sx n="50" d="100"/>
          <a:sy n="50" d="100"/>
        </p:scale>
        <p:origin x="66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16"/>
    </p:cViewPr>
  </p:sorterViewPr>
  <p:notesViewPr>
    <p:cSldViewPr snapToGrid="0">
      <p:cViewPr varScale="1">
        <p:scale>
          <a:sx n="75" d="100"/>
          <a:sy n="75" d="100"/>
        </p:scale>
        <p:origin x="213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F706F46-EFEA-4A6F-8A8A-32E9C8B4B3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8" cy="502835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5459604-2C41-459F-9C59-104878F4B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2"/>
            <a:ext cx="2985558" cy="502835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r">
              <a:defRPr sz="1200"/>
            </a:lvl1pPr>
          </a:lstStyle>
          <a:p>
            <a:fld id="{C606CA26-BCC1-49E6-9B62-10AC1A4CEAFC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6F1A52-A025-4D65-9CBD-DCFC78C386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5558" cy="502834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878A8AD-49E9-4C5B-AE6F-D0D5D0991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4"/>
            <a:ext cx="2985558" cy="502834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r">
              <a:defRPr sz="1200"/>
            </a:lvl1pPr>
          </a:lstStyle>
          <a:p>
            <a:fld id="{9D2E4046-E5E6-4D62-ACCB-48D0277BDE3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703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8" cy="502835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2597" y="2"/>
            <a:ext cx="2985558" cy="502835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r">
              <a:defRPr sz="1200"/>
            </a:lvl1pPr>
          </a:lstStyle>
          <a:p>
            <a:fld id="{6C1BB7BB-D466-484F-A783-E289EFA1C6D3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8" tIns="46209" rIns="92418" bIns="46209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9"/>
          </a:xfrm>
          <a:prstGeom prst="rect">
            <a:avLst/>
          </a:prstGeom>
        </p:spPr>
        <p:txBody>
          <a:bodyPr vert="horz" lIns="92418" tIns="46209" rIns="92418" bIns="46209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2834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2834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r">
              <a:defRPr sz="1200"/>
            </a:lvl1pPr>
          </a:lstStyle>
          <a:p>
            <a:fld id="{60D3EC4E-884E-4616-9BBD-98C80019BC4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69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3EC4E-884E-4616-9BBD-98C80019BC4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329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69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021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38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93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590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532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09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93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0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5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297AAD-8A69-4619-AE25-6A76C25872CF}" type="datetimeFigureOut">
              <a:rPr lang="nb-NO" smtClean="0"/>
              <a:t>02.09.2020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1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26B1F7-7953-4ECD-B47A-FE29B158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err="1">
                <a:latin typeface="Calibri" panose="020F0502020204030204" pitchFamily="34" charset="0"/>
                <a:cs typeface="Calibri" panose="020F0502020204030204" pitchFamily="34" charset="0"/>
              </a:rPr>
              <a:t>KOMITéER</a:t>
            </a:r>
            <a:r>
              <a:rPr lang="nb-NO" b="1" dirty="0">
                <a:latin typeface="Calibri" panose="020F0502020204030204" pitchFamily="34" charset="0"/>
                <a:cs typeface="Calibri" panose="020F0502020204030204" pitchFamily="34" charset="0"/>
              </a:rPr>
              <a:t> FOR 2020/21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C7F9B7A-3421-4D06-BFC4-35D99C146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712990"/>
              </p:ext>
            </p:extLst>
          </p:nvPr>
        </p:nvGraphicFramePr>
        <p:xfrm>
          <a:off x="772160" y="1950719"/>
          <a:ext cx="10543540" cy="388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708">
                  <a:extLst>
                    <a:ext uri="{9D8B030D-6E8A-4147-A177-3AD203B41FA5}">
                      <a16:colId xmlns:a16="http://schemas.microsoft.com/office/drawing/2014/main" val="3739941068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2056181590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1978061859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1682817249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3273718559"/>
                    </a:ext>
                  </a:extLst>
                </a:gridCol>
              </a:tblGrid>
              <a:tr h="948529">
                <a:tc>
                  <a:txBody>
                    <a:bodyPr/>
                    <a:lstStyle/>
                    <a:p>
                      <a:r>
                        <a:rPr lang="nb-NO" dirty="0"/>
                        <a:t>MEDLEMS OG REKRUTTERING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STRATEGI OG KOMMUNIKA-SJON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LOKAL</a:t>
                      </a:r>
                      <a:endParaRPr lang="nb-NO" dirty="0"/>
                    </a:p>
                    <a:p>
                      <a:r>
                        <a:rPr lang="nb-NO" dirty="0"/>
                        <a:t>INTERNASJONAL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TRIVSEL</a:t>
                      </a:r>
                    </a:p>
                    <a:p>
                      <a:r>
                        <a:rPr lang="nb-NO" dirty="0"/>
                        <a:t>HUSKOMITE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842702"/>
                  </a:ext>
                </a:extLst>
              </a:tr>
              <a:tr h="2940442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Knut Per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Frank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Sunny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Helge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Rolf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John Sigurd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Ingunn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Astrid</a:t>
                      </a:r>
                    </a:p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John Sigurd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Tor 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Thor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Dag Olav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Jakob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Jostein J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Erik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Sunny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Gunnar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Jostein H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Birger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Tor Åge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Astrid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Odd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Petter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Sjur Arvid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Helje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Svein-Erik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Stig</a:t>
                      </a:r>
                    </a:p>
                    <a:p>
                      <a:r>
                        <a:rPr lang="nb-NO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Walter</a:t>
                      </a:r>
                      <a:endParaRPr lang="nb-N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Ingunn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Arne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Willy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Bjørn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Rune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Ragnar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72337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0D7715D3-4B87-4FCA-A78D-AA2087DFB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9284" y="128016"/>
            <a:ext cx="22627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98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EC7B5F720573458C2116B58D5CFD47" ma:contentTypeVersion="8" ma:contentTypeDescription="Opprett et nytt dokument." ma:contentTypeScope="" ma:versionID="6c71e4f6aaaf717a51a4ca4d01e131fa">
  <xsd:schema xmlns:xsd="http://www.w3.org/2001/XMLSchema" xmlns:xs="http://www.w3.org/2001/XMLSchema" xmlns:p="http://schemas.microsoft.com/office/2006/metadata/properties" xmlns:ns3="b3329c0b-47a2-49de-8d2b-27871b5687a8" targetNamespace="http://schemas.microsoft.com/office/2006/metadata/properties" ma:root="true" ma:fieldsID="8ba54ef8b146af41d70119204e6a92bb" ns3:_="">
    <xsd:import namespace="b3329c0b-47a2-49de-8d2b-27871b5687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329c0b-47a2-49de-8d2b-27871b5687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D6E6EA-E2C3-4982-8BE1-CDCD32D31F00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3329c0b-47a2-49de-8d2b-27871b5687a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E17C18-C95F-44B8-88A6-BE814D02D4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329c0b-47a2-49de-8d2b-27871b568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21AB0B-ECBE-4CFD-8BC0-642B67120B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2876</TotalTime>
  <Words>59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KOMITéER FOR 2020/21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Strategiplan 2019-2020</dc:title>
  <dc:creator>Jan Henrik Hansen</dc:creator>
  <cp:lastModifiedBy>Rolf Øhme</cp:lastModifiedBy>
  <cp:revision>299</cp:revision>
  <cp:lastPrinted>2020-06-24T16:10:46Z</cp:lastPrinted>
  <dcterms:created xsi:type="dcterms:W3CDTF">2019-03-23T09:54:23Z</dcterms:created>
  <dcterms:modified xsi:type="dcterms:W3CDTF">2020-09-02T11:05:26Z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0x010100E1EC7B5F720573458C2116B58D5CFD47</vt:lpwstr>
  </property>
</Properties>
</file>