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4"/>
  </p:sldMasterIdLst>
  <p:notesMasterIdLst>
    <p:notesMasterId r:id="rId6"/>
  </p:notesMasterIdLst>
  <p:handoutMasterIdLst>
    <p:handoutMasterId r:id="rId7"/>
  </p:handoutMasterIdLst>
  <p:sldIdLst>
    <p:sldId id="316" r:id="rId5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ndeling uten navn" id="{5CF8D61F-C574-4A9E-8C5A-E206CBCC0130}">
          <p14:sldIdLst>
            <p14:sldId id="31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trid østerbø" initials="aø" lastIdx="2" clrIdx="0">
    <p:extLst>
      <p:ext uri="{19B8F6BF-5375-455C-9EA6-DF929625EA0E}">
        <p15:presenceInfo xmlns:p15="http://schemas.microsoft.com/office/powerpoint/2012/main" userId="516062d095e672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54" autoAdjust="0"/>
    <p:restoredTop sz="86466" autoAdjust="0"/>
  </p:normalViewPr>
  <p:slideViewPr>
    <p:cSldViewPr snapToGrid="0">
      <p:cViewPr varScale="1">
        <p:scale>
          <a:sx n="71" d="100"/>
          <a:sy n="71" d="100"/>
        </p:scale>
        <p:origin x="1714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16"/>
    </p:cViewPr>
  </p:sorterViewPr>
  <p:notesViewPr>
    <p:cSldViewPr snapToGrid="0">
      <p:cViewPr varScale="1">
        <p:scale>
          <a:sx n="75" d="100"/>
          <a:sy n="75" d="100"/>
        </p:scale>
        <p:origin x="213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2F706F46-EFEA-4A6F-8A8A-32E9C8B4B3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84870" cy="502755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5459604-2C41-459F-9C59-104878F4BB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3"/>
            <a:ext cx="2984870" cy="502755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r">
              <a:defRPr sz="1200"/>
            </a:lvl1pPr>
          </a:lstStyle>
          <a:p>
            <a:fld id="{C606CA26-BCC1-49E6-9B62-10AC1A4CEAFC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86F1A52-A025-4D65-9CBD-DCFC78C386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0" cy="502754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878A8AD-49E9-4C5B-AE6F-D0D5D09918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0" cy="502754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r">
              <a:defRPr sz="1200"/>
            </a:lvl1pPr>
          </a:lstStyle>
          <a:p>
            <a:fld id="{9D2E4046-E5E6-4D62-ACCB-48D0277BDE3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7039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84870" cy="502755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01698" y="3"/>
            <a:ext cx="2984870" cy="502755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r">
              <a:defRPr sz="1200"/>
            </a:lvl1pPr>
          </a:lstStyle>
          <a:p>
            <a:fld id="{6C1BB7BB-D466-484F-A783-E289EFA1C6D3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4125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0" tIns="46200" rIns="92400" bIns="4620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4"/>
          </a:xfrm>
          <a:prstGeom prst="rect">
            <a:avLst/>
          </a:prstGeom>
        </p:spPr>
        <p:txBody>
          <a:bodyPr vert="horz" lIns="92400" tIns="46200" rIns="92400" bIns="4620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0" cy="502754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0" cy="502754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r">
              <a:defRPr sz="1200"/>
            </a:lvl1pPr>
          </a:lstStyle>
          <a:p>
            <a:fld id="{60D3EC4E-884E-4616-9BBD-98C80019BC4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369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3EC4E-884E-4616-9BBD-98C80019BC4C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329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6297AAD-8A69-4619-AE25-6A76C25872CF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69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021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38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937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69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590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532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109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893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060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5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6297AAD-8A69-4619-AE25-6A76C25872CF}" type="datetimeFigureOut">
              <a:rPr lang="nb-NO" smtClean="0"/>
              <a:t>03.05.2023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13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0C7F9B7A-3421-4D06-BFC4-35D99C146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715423"/>
              </p:ext>
            </p:extLst>
          </p:nvPr>
        </p:nvGraphicFramePr>
        <p:xfrm>
          <a:off x="914399" y="1988887"/>
          <a:ext cx="9897034" cy="3590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29">
                  <a:extLst>
                    <a:ext uri="{9D8B030D-6E8A-4147-A177-3AD203B41FA5}">
                      <a16:colId xmlns:a16="http://schemas.microsoft.com/office/drawing/2014/main" val="3739941068"/>
                    </a:ext>
                  </a:extLst>
                </a:gridCol>
                <a:gridCol w="1505314">
                  <a:extLst>
                    <a:ext uri="{9D8B030D-6E8A-4147-A177-3AD203B41FA5}">
                      <a16:colId xmlns:a16="http://schemas.microsoft.com/office/drawing/2014/main" val="2056181590"/>
                    </a:ext>
                  </a:extLst>
                </a:gridCol>
                <a:gridCol w="2361081">
                  <a:extLst>
                    <a:ext uri="{9D8B030D-6E8A-4147-A177-3AD203B41FA5}">
                      <a16:colId xmlns:a16="http://schemas.microsoft.com/office/drawing/2014/main" val="1978061859"/>
                    </a:ext>
                  </a:extLst>
                </a:gridCol>
                <a:gridCol w="1491044">
                  <a:extLst>
                    <a:ext uri="{9D8B030D-6E8A-4147-A177-3AD203B41FA5}">
                      <a16:colId xmlns:a16="http://schemas.microsoft.com/office/drawing/2014/main" val="1682817249"/>
                    </a:ext>
                  </a:extLst>
                </a:gridCol>
                <a:gridCol w="2787766">
                  <a:extLst>
                    <a:ext uri="{9D8B030D-6E8A-4147-A177-3AD203B41FA5}">
                      <a16:colId xmlns:a16="http://schemas.microsoft.com/office/drawing/2014/main" val="3273718559"/>
                    </a:ext>
                  </a:extLst>
                </a:gridCol>
              </a:tblGrid>
              <a:tr h="875814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/>
                        <a:t>MEDLEM OG REKRUTTERING</a:t>
                      </a:r>
                    </a:p>
                    <a:p>
                      <a:pPr algn="ctr"/>
                      <a:r>
                        <a:rPr lang="nb-NO" sz="1800" baseline="-25000" dirty="0"/>
                        <a:t>Ansvarlig: Styret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PROGRAM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NEW GEN </a:t>
                      </a:r>
                      <a:r>
                        <a:rPr lang="nb-NO" dirty="0" err="1"/>
                        <a:t>ROTARIANS</a:t>
                      </a:r>
                      <a:endParaRPr lang="nb-NO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SAMFUNN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TRIVSEL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1842702"/>
                  </a:ext>
                </a:extLst>
              </a:tr>
              <a:tr h="2715029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Christian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Tor Åge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Rolf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Astrid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Ingunn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John Sigurd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Walter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Ingunn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Jostein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Odd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Sunny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Helje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Rune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Ronny </a:t>
                      </a:r>
                      <a:r>
                        <a:rPr lang="nb-NO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M.N</a:t>
                      </a:r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Frank</a:t>
                      </a:r>
                    </a:p>
                    <a:p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John Sigurd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Helge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Birger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Walter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Gunnar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Thor 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Ronny </a:t>
                      </a:r>
                      <a:r>
                        <a:rPr lang="nb-NO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B.H</a:t>
                      </a:r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Astrid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Arne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Bjørn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Sjur Arvid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Knut Per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Petter</a:t>
                      </a:r>
                    </a:p>
                    <a:p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Walter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Willy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Svein Erik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Erik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Ragnar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Jacob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Dag Olav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972337"/>
                  </a:ext>
                </a:extLst>
              </a:tr>
            </a:tbl>
          </a:graphicData>
        </a:graphic>
      </p:graphicFrame>
      <p:sp>
        <p:nvSpPr>
          <p:cNvPr id="3" name="TekstSylinder 2">
            <a:extLst>
              <a:ext uri="{FF2B5EF4-FFF2-40B4-BE49-F238E27FC236}">
                <a16:creationId xmlns:a16="http://schemas.microsoft.com/office/drawing/2014/main" id="{10822B15-2BE3-46C4-A784-44E9198D77FB}"/>
              </a:ext>
            </a:extLst>
          </p:cNvPr>
          <p:cNvSpPr txBox="1"/>
          <p:nvPr/>
        </p:nvSpPr>
        <p:spPr>
          <a:xfrm>
            <a:off x="772162" y="5895435"/>
            <a:ext cx="1053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Unntak fra komitearbeid: Christian - Tor Åge – Rolf.										03.05.2023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0A859A9-66DB-C9A9-28E0-B0F8851819A0}"/>
              </a:ext>
            </a:extLst>
          </p:cNvPr>
          <p:cNvSpPr txBox="1"/>
          <p:nvPr/>
        </p:nvSpPr>
        <p:spPr>
          <a:xfrm>
            <a:off x="815196" y="946678"/>
            <a:ext cx="4889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nb-NO" sz="4400" b="1" cap="none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omitéer 2023-2024</a:t>
            </a:r>
            <a:endParaRPr lang="nb-NO" sz="4400" dirty="0">
              <a:solidFill>
                <a:srgbClr val="0070C0"/>
              </a:solidFill>
            </a:endParaRPr>
          </a:p>
        </p:txBody>
      </p:sp>
      <p:pic>
        <p:nvPicPr>
          <p:cNvPr id="10" name="Bilde 9" descr="Et bilde som inneholder logo&#10;&#10;Automatisk generert beskrivelse">
            <a:extLst>
              <a:ext uri="{FF2B5EF4-FFF2-40B4-BE49-F238E27FC236}">
                <a16:creationId xmlns:a16="http://schemas.microsoft.com/office/drawing/2014/main" id="{7DCC7FCC-E895-FF8C-3B05-9FC743EB56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298" y="-922461"/>
            <a:ext cx="5715012" cy="31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998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EC7B5F720573458C2116B58D5CFD47" ma:contentTypeVersion="8" ma:contentTypeDescription="Opprett et nytt dokument." ma:contentTypeScope="" ma:versionID="6c71e4f6aaaf717a51a4ca4d01e131fa">
  <xsd:schema xmlns:xsd="http://www.w3.org/2001/XMLSchema" xmlns:xs="http://www.w3.org/2001/XMLSchema" xmlns:p="http://schemas.microsoft.com/office/2006/metadata/properties" xmlns:ns3="b3329c0b-47a2-49de-8d2b-27871b5687a8" targetNamespace="http://schemas.microsoft.com/office/2006/metadata/properties" ma:root="true" ma:fieldsID="8ba54ef8b146af41d70119204e6a92bb" ns3:_="">
    <xsd:import namespace="b3329c0b-47a2-49de-8d2b-27871b5687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329c0b-47a2-49de-8d2b-27871b5687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E17C18-C95F-44B8-88A6-BE814D02D4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329c0b-47a2-49de-8d2b-27871b5687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21AB0B-ECBE-4CFD-8BC0-642B67120B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D6E6EA-E2C3-4982-8BE1-CDCD32D31F00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3329c0b-47a2-49de-8d2b-27871b5687a8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3292</TotalTime>
  <Words>91</Words>
  <Application>Microsoft Office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Strategiplan 2019-2020</dc:title>
  <dc:creator>Jan Henrik Hansen</dc:creator>
  <cp:lastModifiedBy>Frank Strand</cp:lastModifiedBy>
  <cp:revision>328</cp:revision>
  <cp:lastPrinted>2021-08-11T16:12:48Z</cp:lastPrinted>
  <dcterms:created xsi:type="dcterms:W3CDTF">2019-03-23T09:54:23Z</dcterms:created>
  <dcterms:modified xsi:type="dcterms:W3CDTF">2023-05-03T16:06:39Z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0x010100E1EC7B5F720573458C2116B58D5CFD47</vt:lpwstr>
  </property>
</Properties>
</file>