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</p:sldMasterIdLst>
  <p:notesMasterIdLst>
    <p:notesMasterId r:id="rId3"/>
  </p:notesMasterIdLst>
  <p:handoutMasterIdLst>
    <p:handoutMasterId r:id="rId4"/>
  </p:handoutMasterIdLst>
  <p:sldIdLst>
    <p:sldId id="314" r:id="rId2"/>
  </p:sldIdLst>
  <p:sldSz cx="12192000" cy="6858000"/>
  <p:notesSz cx="6858000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ndeling uten navn" id="{5CF8D61F-C574-4A9E-8C5A-E206CBCC0130}">
          <p14:sldIdLst>
            <p14:sldId id="314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strid østerbø" initials="aø" lastIdx="2" clrIdx="0">
    <p:extLst>
      <p:ext uri="{19B8F6BF-5375-455C-9EA6-DF929625EA0E}">
        <p15:presenceInfo xmlns:p15="http://schemas.microsoft.com/office/powerpoint/2012/main" userId="516062d095e6727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ddels stil 2 – uthev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1" autoAdjust="0"/>
    <p:restoredTop sz="86466" autoAdjust="0"/>
  </p:normalViewPr>
  <p:slideViewPr>
    <p:cSldViewPr snapToGrid="0">
      <p:cViewPr varScale="1">
        <p:scale>
          <a:sx n="70" d="100"/>
          <a:sy n="70" d="100"/>
        </p:scale>
        <p:origin x="84" y="4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016"/>
    </p:cViewPr>
  </p:sorterViewPr>
  <p:notesViewPr>
    <p:cSldViewPr snapToGrid="0">
      <p:cViewPr varScale="1">
        <p:scale>
          <a:sx n="75" d="100"/>
          <a:sy n="75" d="100"/>
        </p:scale>
        <p:origin x="2131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2F706F46-EFEA-4A6F-8A8A-32E9C8B4B3C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75459604-2C41-459F-9C59-104878F4BBB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2"/>
            <a:ext cx="2971800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06CA26-BCC1-49E6-9B62-10AC1A4CEAFC}" type="datetimeFigureOut">
              <a:rPr lang="nb-NO" smtClean="0"/>
              <a:t>05.03.2020</a:t>
            </a:fld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786F1A52-A025-4D65-9CBD-DCFC78C3868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71800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C878A8AD-49E9-4C5B-AE6F-D0D5D09918C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9378824"/>
            <a:ext cx="2971800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2E4046-E5E6-4D62-ACCB-48D0277BDE35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170398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2"/>
            <a:ext cx="2971800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1BB7BB-D466-484F-A783-E289EFA1C6D3}" type="datetimeFigureOut">
              <a:rPr lang="nb-NO" smtClean="0"/>
              <a:t>05.03.2020</a:t>
            </a:fld>
            <a:endParaRPr lang="nb-NO" dirty="0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68313" y="1235075"/>
            <a:ext cx="5921375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 dirty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751982"/>
            <a:ext cx="5486400" cy="3887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71800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9378824"/>
            <a:ext cx="2971800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D3EC4E-884E-4616-9BBD-98C80019BC4C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93696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D3EC4E-884E-4616-9BBD-98C80019BC4C}" type="slidenum">
              <a:rPr lang="nb-NO" smtClean="0"/>
              <a:t>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41188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6297AAD-8A69-4619-AE25-6A76C25872CF}" type="datetimeFigureOut">
              <a:rPr lang="nb-NO" smtClean="0"/>
              <a:t>05.03.2020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AC490-B76C-4FCD-9E59-89DAC7B7A40F}" type="slidenum">
              <a:rPr lang="nb-NO" smtClean="0"/>
              <a:t>‹#›</a:t>
            </a:fld>
            <a:endParaRPr lang="nb-NO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0696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97AAD-8A69-4619-AE25-6A76C25872CF}" type="datetimeFigureOut">
              <a:rPr lang="nb-NO" smtClean="0"/>
              <a:t>05.03.2020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AC490-B76C-4FCD-9E59-89DAC7B7A40F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50210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97AAD-8A69-4619-AE25-6A76C25872CF}" type="datetimeFigureOut">
              <a:rPr lang="nb-NO" smtClean="0"/>
              <a:t>05.03.2020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AC490-B76C-4FCD-9E59-89DAC7B7A40F}" type="slidenum">
              <a:rPr lang="nb-NO" smtClean="0"/>
              <a:t>‹#›</a:t>
            </a:fld>
            <a:endParaRPr lang="nb-NO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8383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97AAD-8A69-4619-AE25-6A76C25872CF}" type="datetimeFigureOut">
              <a:rPr lang="nb-NO" smtClean="0"/>
              <a:t>05.03.2020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AC490-B76C-4FCD-9E59-89DAC7B7A40F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19374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97AAD-8A69-4619-AE25-6A76C25872CF}" type="datetimeFigureOut">
              <a:rPr lang="nb-NO" smtClean="0"/>
              <a:t>05.03.2020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AC490-B76C-4FCD-9E59-89DAC7B7A40F}" type="slidenum">
              <a:rPr lang="nb-NO" smtClean="0"/>
              <a:t>‹#›</a:t>
            </a:fld>
            <a:endParaRPr lang="nb-NO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5699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97AAD-8A69-4619-AE25-6A76C25872CF}" type="datetimeFigureOut">
              <a:rPr lang="nb-NO" smtClean="0"/>
              <a:t>05.03.2020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AC490-B76C-4FCD-9E59-89DAC7B7A40F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95907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97AAD-8A69-4619-AE25-6A76C25872CF}" type="datetimeFigureOut">
              <a:rPr lang="nb-NO" smtClean="0"/>
              <a:t>05.03.2020</a:t>
            </a:fld>
            <a:endParaRPr lang="nb-NO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AC490-B76C-4FCD-9E59-89DAC7B7A40F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25326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97AAD-8A69-4619-AE25-6A76C25872CF}" type="datetimeFigureOut">
              <a:rPr lang="nb-NO" smtClean="0"/>
              <a:t>05.03.2020</a:t>
            </a:fld>
            <a:endParaRPr lang="nb-N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AC490-B76C-4FCD-9E59-89DAC7B7A40F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71090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97AAD-8A69-4619-AE25-6A76C25872CF}" type="datetimeFigureOut">
              <a:rPr lang="nb-NO" smtClean="0"/>
              <a:t>05.03.2020</a:t>
            </a:fld>
            <a:endParaRPr lang="nb-NO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AC490-B76C-4FCD-9E59-89DAC7B7A40F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58937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97AAD-8A69-4619-AE25-6A76C25872CF}" type="datetimeFigureOut">
              <a:rPr lang="nb-NO" smtClean="0"/>
              <a:t>05.03.2020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AC490-B76C-4FCD-9E59-89DAC7B7A40F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10600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dirty="0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97AAD-8A69-4619-AE25-6A76C25872CF}" type="datetimeFigureOut">
              <a:rPr lang="nb-NO" smtClean="0"/>
              <a:t>05.03.2020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AC490-B76C-4FCD-9E59-89DAC7B7A40F}" type="slidenum">
              <a:rPr lang="nb-NO" smtClean="0"/>
              <a:t>‹#›</a:t>
            </a:fld>
            <a:endParaRPr lang="nb-NO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954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6297AAD-8A69-4619-AE25-6A76C25872CF}" type="datetimeFigureOut">
              <a:rPr lang="nb-NO" smtClean="0"/>
              <a:t>05.03.2020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89AC490-B76C-4FCD-9E59-89DAC7B7A40F}" type="slidenum">
              <a:rPr lang="nb-NO" smtClean="0"/>
              <a:t>‹#›</a:t>
            </a:fld>
            <a:endParaRPr lang="nb-NO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613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026B1F7-7953-4ECD-B47A-FE29B1585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/>
              <a:t>KOMITEER FOR 2019/20</a:t>
            </a:r>
          </a:p>
        </p:txBody>
      </p:sp>
      <p:graphicFrame>
        <p:nvGraphicFramePr>
          <p:cNvPr id="4" name="Plassholder for innhold 3">
            <a:extLst>
              <a:ext uri="{FF2B5EF4-FFF2-40B4-BE49-F238E27FC236}">
                <a16:creationId xmlns:a16="http://schemas.microsoft.com/office/drawing/2014/main" id="{0C7F9B7A-3421-4D06-BFC4-35D99C1465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9997010"/>
              </p:ext>
            </p:extLst>
          </p:nvPr>
        </p:nvGraphicFramePr>
        <p:xfrm>
          <a:off x="772160" y="1950719"/>
          <a:ext cx="10543540" cy="38889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8708">
                  <a:extLst>
                    <a:ext uri="{9D8B030D-6E8A-4147-A177-3AD203B41FA5}">
                      <a16:colId xmlns:a16="http://schemas.microsoft.com/office/drawing/2014/main" val="3739941068"/>
                    </a:ext>
                  </a:extLst>
                </a:gridCol>
                <a:gridCol w="2108708">
                  <a:extLst>
                    <a:ext uri="{9D8B030D-6E8A-4147-A177-3AD203B41FA5}">
                      <a16:colId xmlns:a16="http://schemas.microsoft.com/office/drawing/2014/main" val="2056181590"/>
                    </a:ext>
                  </a:extLst>
                </a:gridCol>
                <a:gridCol w="2108708">
                  <a:extLst>
                    <a:ext uri="{9D8B030D-6E8A-4147-A177-3AD203B41FA5}">
                      <a16:colId xmlns:a16="http://schemas.microsoft.com/office/drawing/2014/main" val="1978061859"/>
                    </a:ext>
                  </a:extLst>
                </a:gridCol>
                <a:gridCol w="2108708">
                  <a:extLst>
                    <a:ext uri="{9D8B030D-6E8A-4147-A177-3AD203B41FA5}">
                      <a16:colId xmlns:a16="http://schemas.microsoft.com/office/drawing/2014/main" val="1682817249"/>
                    </a:ext>
                  </a:extLst>
                </a:gridCol>
                <a:gridCol w="2108708">
                  <a:extLst>
                    <a:ext uri="{9D8B030D-6E8A-4147-A177-3AD203B41FA5}">
                      <a16:colId xmlns:a16="http://schemas.microsoft.com/office/drawing/2014/main" val="3273718559"/>
                    </a:ext>
                  </a:extLst>
                </a:gridCol>
              </a:tblGrid>
              <a:tr h="948529">
                <a:tc>
                  <a:txBody>
                    <a:bodyPr/>
                    <a:lstStyle/>
                    <a:p>
                      <a:r>
                        <a:rPr lang="nb-NO" dirty="0"/>
                        <a:t>MEDLEMS OG REKRUTERING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/>
                        <a:t>STRATEGI OG KOMMUNIKASJON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/>
                        <a:t>LOKAL</a:t>
                      </a:r>
                      <a:endParaRPr lang="nb-NO" dirty="0"/>
                    </a:p>
                    <a:p>
                      <a:r>
                        <a:rPr lang="nb-NO" dirty="0"/>
                        <a:t>INTERNASJONAL</a:t>
                      </a:r>
                    </a:p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TRIVSEL</a:t>
                      </a:r>
                    </a:p>
                    <a:p>
                      <a:r>
                        <a:rPr lang="nb-NO" dirty="0"/>
                        <a:t>HUSKOMITE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1842702"/>
                  </a:ext>
                </a:extLst>
              </a:tr>
              <a:tr h="2940442"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rgbClr val="FF0000"/>
                          </a:solidFill>
                        </a:rPr>
                        <a:t>ASTRID</a:t>
                      </a:r>
                    </a:p>
                    <a:p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KNUT PER</a:t>
                      </a:r>
                    </a:p>
                    <a:p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CHRISTIAN</a:t>
                      </a:r>
                    </a:p>
                    <a:p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HELGE </a:t>
                      </a:r>
                    </a:p>
                    <a:p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ROLF</a:t>
                      </a:r>
                    </a:p>
                    <a:p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TOR</a:t>
                      </a:r>
                    </a:p>
                    <a:p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FRANK</a:t>
                      </a:r>
                    </a:p>
                    <a:p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INGUNN</a:t>
                      </a:r>
                    </a:p>
                    <a:p>
                      <a:endParaRPr lang="nb-N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rgbClr val="FF0000"/>
                          </a:solidFill>
                        </a:rPr>
                        <a:t>TOR</a:t>
                      </a:r>
                    </a:p>
                    <a:p>
                      <a:r>
                        <a:rPr lang="nb-NO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ARNE</a:t>
                      </a:r>
                    </a:p>
                    <a:p>
                      <a:r>
                        <a:rPr lang="nb-NO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JOHN SIGURD</a:t>
                      </a:r>
                    </a:p>
                    <a:p>
                      <a:r>
                        <a:rPr lang="nb-NO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HELJE</a:t>
                      </a:r>
                    </a:p>
                    <a:p>
                      <a:r>
                        <a:rPr lang="nb-NO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REIDUN</a:t>
                      </a:r>
                    </a:p>
                    <a:p>
                      <a:r>
                        <a:rPr lang="nb-NO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SVEIN ERIK</a:t>
                      </a:r>
                    </a:p>
                    <a:p>
                      <a:r>
                        <a:rPr lang="nb-NO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SUNNY</a:t>
                      </a:r>
                    </a:p>
                    <a:p>
                      <a:endParaRPr lang="nb-NO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endParaRPr lang="nb-NO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endParaRPr lang="nb-NO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rgbClr val="FF0000"/>
                          </a:solidFill>
                        </a:rPr>
                        <a:t>FRANK</a:t>
                      </a:r>
                    </a:p>
                    <a:p>
                      <a:r>
                        <a:rPr lang="nb-NO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BJØRN</a:t>
                      </a:r>
                    </a:p>
                    <a:p>
                      <a:r>
                        <a:rPr lang="nb-NO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KNUT PER</a:t>
                      </a:r>
                    </a:p>
                    <a:p>
                      <a:r>
                        <a:rPr lang="nb-NO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RAGNAR</a:t>
                      </a:r>
                    </a:p>
                    <a:p>
                      <a:r>
                        <a:rPr lang="nb-NO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JAKOB</a:t>
                      </a:r>
                    </a:p>
                    <a:p>
                      <a:r>
                        <a:rPr lang="nb-NO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GUNNAR</a:t>
                      </a:r>
                    </a:p>
                    <a:p>
                      <a:r>
                        <a:rPr lang="nb-NO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ERIK</a:t>
                      </a:r>
                      <a:endParaRPr lang="nb-NO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r>
                        <a:rPr lang="nb-NO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THOR</a:t>
                      </a:r>
                    </a:p>
                    <a:p>
                      <a:endParaRPr lang="nb-NO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endParaRPr lang="nb-NO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rgbClr val="FF0000"/>
                          </a:solidFill>
                        </a:rPr>
                        <a:t>CHRISTIAN</a:t>
                      </a:r>
                    </a:p>
                    <a:p>
                      <a:r>
                        <a:rPr lang="nb-NO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ODD</a:t>
                      </a:r>
                    </a:p>
                    <a:p>
                      <a:r>
                        <a:rPr lang="nb-NO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BIRGER</a:t>
                      </a:r>
                    </a:p>
                    <a:p>
                      <a:r>
                        <a:rPr lang="nb-NO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RUNE</a:t>
                      </a:r>
                    </a:p>
                    <a:p>
                      <a:r>
                        <a:rPr lang="nb-NO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JOSTEIN H</a:t>
                      </a:r>
                    </a:p>
                    <a:p>
                      <a:r>
                        <a:rPr lang="nb-NO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PETTER</a:t>
                      </a:r>
                    </a:p>
                    <a:p>
                      <a:r>
                        <a:rPr lang="nb-NO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SJUR ARVID</a:t>
                      </a:r>
                    </a:p>
                    <a:p>
                      <a:endParaRPr lang="nb-NO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endParaRPr lang="nb-NO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rgbClr val="FF0000"/>
                          </a:solidFill>
                        </a:rPr>
                        <a:t>INGUNN</a:t>
                      </a:r>
                    </a:p>
                    <a:p>
                      <a:r>
                        <a:rPr lang="nb-NO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STIG</a:t>
                      </a:r>
                    </a:p>
                    <a:p>
                      <a:r>
                        <a:rPr lang="nb-NO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WILLY</a:t>
                      </a:r>
                    </a:p>
                    <a:p>
                      <a:r>
                        <a:rPr lang="nb-NO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JOSTEIN J</a:t>
                      </a:r>
                    </a:p>
                    <a:p>
                      <a:r>
                        <a:rPr lang="nb-NO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WALTER</a:t>
                      </a:r>
                    </a:p>
                    <a:p>
                      <a:r>
                        <a:rPr lang="nb-NO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DAG OLAV</a:t>
                      </a:r>
                    </a:p>
                    <a:p>
                      <a:r>
                        <a:rPr lang="nb-NO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TOR ÅGE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4972337"/>
                  </a:ext>
                </a:extLst>
              </a:tr>
            </a:tbl>
          </a:graphicData>
        </a:graphic>
      </p:graphicFrame>
      <p:pic>
        <p:nvPicPr>
          <p:cNvPr id="5" name="Bilde 4">
            <a:extLst>
              <a:ext uri="{FF2B5EF4-FFF2-40B4-BE49-F238E27FC236}">
                <a16:creationId xmlns:a16="http://schemas.microsoft.com/office/drawing/2014/main" id="{0D7715D3-4B87-4FCA-A78D-AA2087DFB2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29284" y="128016"/>
            <a:ext cx="2262716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28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2734</TotalTime>
  <Words>61</Words>
  <Application>Microsoft Office PowerPoint</Application>
  <PresentationFormat>Widescreen</PresentationFormat>
  <Paragraphs>47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Calibri</vt:lpstr>
      <vt:lpstr>Tw Cen MT</vt:lpstr>
      <vt:lpstr>Tw Cen MT Condensed</vt:lpstr>
      <vt:lpstr>Wingdings 3</vt:lpstr>
      <vt:lpstr>Integral</vt:lpstr>
      <vt:lpstr>KOMITEER FOR 2019/20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Strategiplan 2019-2020</dc:title>
  <dc:creator>Jan Henrik Hansen</dc:creator>
  <cp:lastModifiedBy>Rolf</cp:lastModifiedBy>
  <cp:revision>289</cp:revision>
  <cp:lastPrinted>2020-03-05T11:31:43Z</cp:lastPrinted>
  <dcterms:created xsi:type="dcterms:W3CDTF">2019-03-23T09:54:23Z</dcterms:created>
  <dcterms:modified xsi:type="dcterms:W3CDTF">2020-03-05T11:32:55Z</dcterms:modified>
</cp:coreProperties>
</file>